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9" r:id="rId2"/>
    <p:sldId id="266" r:id="rId3"/>
    <p:sldId id="268" r:id="rId4"/>
    <p:sldId id="269" r:id="rId5"/>
    <p:sldId id="273" r:id="rId6"/>
    <p:sldId id="271" r:id="rId7"/>
    <p:sldId id="272" r:id="rId8"/>
    <p:sldId id="274" r:id="rId9"/>
    <p:sldId id="270" r:id="rId10"/>
    <p:sldId id="260" r:id="rId11"/>
    <p:sldId id="262" r:id="rId12"/>
    <p:sldId id="264" r:id="rId13"/>
    <p:sldId id="263" r:id="rId14"/>
    <p:sldId id="261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9B3D8-3403-4FD0-B444-9874801F0EC8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3F209-BA87-454F-82D1-A555C4D897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74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82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2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3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9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81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91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90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7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89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3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0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1D5D8-E1A9-4B76-97AC-BC3540112361}" type="datetimeFigureOut">
              <a:rPr lang="ru-RU" smtClean="0"/>
              <a:t>30.05.2022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15A92-A2B5-468C-B7F9-B3EA033CF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2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mailto:mariav7777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Автономная некоммерческая организация</a:t>
            </a:r>
            <a:b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«Национальное агентство развития квалификаций»</a:t>
            </a:r>
            <a:b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Дополнительная профессиональная программа повышения квалификации</a:t>
            </a:r>
            <a:b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Проектирование и реализация программы учебной дисциплины</a:t>
            </a:r>
            <a:b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Карьерное моделирование</a:t>
            </a:r>
            <a:r>
              <a:rPr lang="ru-RU" sz="1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</a:t>
            </a:r>
            <a:endParaRPr lang="ru-RU" sz="1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ctr"/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Рабочая программа учебной дисциплины </a:t>
            </a:r>
            <a:r>
              <a:rPr lang="ru-RU" sz="3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3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Карьерное моделирование</a:t>
            </a:r>
            <a:r>
              <a:rPr lang="ru-RU" sz="33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</a:t>
            </a:r>
            <a:br>
              <a:rPr lang="ru-RU" sz="3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примерной с учетом профессии/специальности 08.02.03 Производство неметаллических строительных изделий и конструкций </a:t>
            </a:r>
            <a:r>
              <a:rPr kumimoji="0" lang="ru-RU" sz="33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ГБПОУ РО «РСК»</a:t>
            </a:r>
          </a:p>
          <a:p>
            <a:pPr algn="ctr"/>
            <a:endParaRPr lang="ru-RU" sz="33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Технологическая карта учебного занятия  по теме 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«Диагностика уровня эмоционального выгорания»)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по учебной дисциплине «Карьерное моделирование»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с приложением (1) 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 слушатель</a:t>
            </a:r>
            <a:r>
              <a:rPr kumimoji="0" lang="ru-RU" sz="2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Василенко М.А. , преподаватель ГПБОУ РО «РСК»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8639"/>
            <a:ext cx="7272808" cy="6408713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4392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989549" cy="6179168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0766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920880" cy="6048672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9243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280920" cy="6336704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835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09" y="1600200"/>
            <a:ext cx="8093581" cy="4525963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3292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внимание!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mariav7777@yandex.ru</a:t>
            </a:r>
            <a: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89287534824</a:t>
            </a:r>
            <a:br>
              <a:rPr lang="en-US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Василенко Мария Александровна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64904"/>
            <a:ext cx="6034617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7455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6632"/>
            <a:ext cx="7488832" cy="66247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179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4032448" cy="6552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4104456" cy="64807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6677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4686"/>
            <a:ext cx="8229600" cy="375699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9459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064896" cy="6552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507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091040" cy="64807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2675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8640"/>
            <a:ext cx="7848872" cy="6552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13221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7128792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22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0"/>
            <a:ext cx="4596276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" y="0"/>
            <a:ext cx="4274162" cy="45811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6048672" cy="295614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52446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</TotalTime>
  <Words>13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Автономная некоммерческая организация «Национальное агентство развития квалификаций» Дополнительная профессиональная программа повышения квалификации Проектирование и реализация программы учебной дисциплины «Карьерное моделирование»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внимание! mariav7777@yandex.ru 89287534824 Василенко Мария Александровна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26</cp:revision>
  <dcterms:created xsi:type="dcterms:W3CDTF">2022-05-28T11:11:27Z</dcterms:created>
  <dcterms:modified xsi:type="dcterms:W3CDTF">2022-05-30T14:04:55Z</dcterms:modified>
</cp:coreProperties>
</file>